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68E"/>
    <a:srgbClr val="214D9B"/>
    <a:srgbClr val="2556AC"/>
    <a:srgbClr val="2B5CB3"/>
    <a:srgbClr val="2754A1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0EBE0-80A4-4079-9CB7-8D6F3DC0AC31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310F7-8AFC-4DBA-969A-D70A6518CA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70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15">
            <a:extLst>
              <a:ext uri="{FF2B5EF4-FFF2-40B4-BE49-F238E27FC236}">
                <a16:creationId xmlns:a16="http://schemas.microsoft.com/office/drawing/2014/main" id="{E67BE06A-B25C-4C3B-BA42-62873D51342B}"/>
              </a:ext>
            </a:extLst>
          </p:cNvPr>
          <p:cNvSpPr/>
          <p:nvPr userDrawn="1"/>
        </p:nvSpPr>
        <p:spPr>
          <a:xfrm rot="16200000">
            <a:off x="7305991" y="1974273"/>
            <a:ext cx="455691" cy="9150201"/>
          </a:xfrm>
          <a:custGeom>
            <a:avLst/>
            <a:gdLst>
              <a:gd name="connsiteX0" fmla="*/ 0 w 140703"/>
              <a:gd name="connsiteY0" fmla="*/ 0 h 4653382"/>
              <a:gd name="connsiteX1" fmla="*/ 140704 w 140703"/>
              <a:gd name="connsiteY1" fmla="*/ 0 h 4653382"/>
              <a:gd name="connsiteX2" fmla="*/ 140704 w 140703"/>
              <a:gd name="connsiteY2" fmla="*/ 4653383 h 4653382"/>
              <a:gd name="connsiteX3" fmla="*/ 0 w 140703"/>
              <a:gd name="connsiteY3" fmla="*/ 4653383 h 465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03" h="4653382">
                <a:moveTo>
                  <a:pt x="0" y="0"/>
                </a:moveTo>
                <a:lnTo>
                  <a:pt x="140704" y="0"/>
                </a:lnTo>
                <a:lnTo>
                  <a:pt x="140704" y="4653383"/>
                </a:lnTo>
                <a:lnTo>
                  <a:pt x="0" y="4653383"/>
                </a:lnTo>
                <a:close/>
              </a:path>
            </a:pathLst>
          </a:custGeom>
          <a:solidFill>
            <a:schemeClr val="bg1"/>
          </a:solidFill>
          <a:ln w="78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73FA43-AA1B-C9CF-3F75-0B66B13D0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1FBE4C7-1EC2-E299-886A-83F40E020E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pic>
        <p:nvPicPr>
          <p:cNvPr id="7" name="Picture 5" descr="ESPE 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5865" y="6266295"/>
            <a:ext cx="711058" cy="437467"/>
          </a:xfrm>
          <a:prstGeom prst="rect">
            <a:avLst/>
          </a:prstGeom>
        </p:spPr>
      </p:pic>
      <p:pic>
        <p:nvPicPr>
          <p:cNvPr id="8" name="Picture 6" descr="Logo_OSCAR inf 4cm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161" y="6211065"/>
            <a:ext cx="1650776" cy="5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texte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30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14496" y="1181438"/>
            <a:ext cx="5327954" cy="4995526"/>
          </a:xfr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23648" y="1181438"/>
            <a:ext cx="5181600" cy="4995525"/>
          </a:xfr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texte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529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12"/>
          <a:stretch/>
        </p:blipFill>
        <p:spPr>
          <a:xfrm rot="16200000" flipH="1">
            <a:off x="5672374" y="-5689704"/>
            <a:ext cx="847253" cy="1219200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496" y="70553"/>
            <a:ext cx="7592798" cy="64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99" y="1141670"/>
            <a:ext cx="11065488" cy="526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texte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392500" y="98440"/>
            <a:ext cx="329565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ESPE-OSCAR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b="1" spc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</a:t>
            </a:r>
            <a:r>
              <a:rPr lang="fr-FR" sz="1300" b="1" spc="0" dirty="0" smtClean="0">
                <a:solidFill>
                  <a:schemeClr val="bg1"/>
                </a:solidFill>
                <a:latin typeface="Tahoma"/>
                <a:cs typeface="Tahoma"/>
              </a:rPr>
              <a:t> SYMPOSIUM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b="1" spc="0" dirty="0" smtClean="0">
                <a:solidFill>
                  <a:srgbClr val="ED1C24"/>
                </a:solidFill>
                <a:latin typeface="Tahoma"/>
                <a:cs typeface="Tahoma"/>
              </a:rPr>
              <a:t>PARIS 2025</a:t>
            </a: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2"/>
          <a:stretch/>
        </p:blipFill>
        <p:spPr>
          <a:xfrm>
            <a:off x="10985193" y="116266"/>
            <a:ext cx="1066892" cy="674671"/>
          </a:xfrm>
          <a:prstGeom prst="rect">
            <a:avLst/>
          </a:prstGeom>
        </p:spPr>
      </p:pic>
      <p:sp>
        <p:nvSpPr>
          <p:cNvPr id="14" name="object 16"/>
          <p:cNvSpPr/>
          <p:nvPr userDrawn="1"/>
        </p:nvSpPr>
        <p:spPr>
          <a:xfrm>
            <a:off x="11200066" y="-185"/>
            <a:ext cx="36000" cy="432000"/>
          </a:xfrm>
          <a:custGeom>
            <a:avLst/>
            <a:gdLst/>
            <a:ahLst/>
            <a:cxnLst/>
            <a:rect l="l" t="t" r="r" b="b"/>
            <a:pathLst>
              <a:path w="7560309" h="1320165">
                <a:moveTo>
                  <a:pt x="7559992" y="0"/>
                </a:moveTo>
                <a:lnTo>
                  <a:pt x="0" y="0"/>
                </a:lnTo>
                <a:lnTo>
                  <a:pt x="0" y="1319999"/>
                </a:lnTo>
                <a:lnTo>
                  <a:pt x="7559992" y="1319999"/>
                </a:lnTo>
                <a:lnTo>
                  <a:pt x="7559992" y="0"/>
                </a:lnTo>
                <a:close/>
              </a:path>
            </a:pathLst>
          </a:custGeom>
          <a:solidFill>
            <a:srgbClr val="1E468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5" descr="ESPE logo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35655" y="6411158"/>
            <a:ext cx="486986" cy="299610"/>
          </a:xfrm>
          <a:prstGeom prst="rect">
            <a:avLst/>
          </a:prstGeom>
        </p:spPr>
      </p:pic>
      <p:pic>
        <p:nvPicPr>
          <p:cNvPr id="11" name="Picture 6" descr="Logo_OSCAR inf 4cm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45999" y="6411158"/>
            <a:ext cx="1006086" cy="33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49920"/>
            <a:ext cx="9144000" cy="1248456"/>
          </a:xfrm>
        </p:spPr>
        <p:txBody>
          <a:bodyPr>
            <a:normAutofit/>
          </a:bodyPr>
          <a:lstStyle/>
          <a:p>
            <a:pPr algn="ctr"/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524000" y="4572000"/>
            <a:ext cx="9144000" cy="840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4496" y="1141670"/>
            <a:ext cx="10980818" cy="52694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 of conflict of </a:t>
            </a:r>
            <a:r>
              <a:rPr lang="en-US" dirty="0" smtClean="0"/>
              <a:t>interest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4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18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514496" y="1159329"/>
            <a:ext cx="5396447" cy="501763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019800" y="1159329"/>
            <a:ext cx="5334000" cy="5017634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6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23">
      <a:dk1>
        <a:srgbClr val="000000"/>
      </a:dk1>
      <a:lt1>
        <a:srgbClr val="FFFFFF"/>
      </a:lt1>
      <a:dk2>
        <a:srgbClr val="2754A1"/>
      </a:dk2>
      <a:lt2>
        <a:srgbClr val="ED1C24"/>
      </a:lt2>
      <a:accent1>
        <a:srgbClr val="FFFFFF"/>
      </a:accent1>
      <a:accent2>
        <a:srgbClr val="000000"/>
      </a:accent2>
      <a:accent3>
        <a:srgbClr val="ED1C24"/>
      </a:accent3>
      <a:accent4>
        <a:srgbClr val="2754A1"/>
      </a:accent4>
      <a:accent5>
        <a:srgbClr val="2754A1"/>
      </a:accent5>
      <a:accent6>
        <a:srgbClr val="2754A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5</Words>
  <Application>Microsoft Office PowerPoint</Application>
  <PresentationFormat>Grand écran</PresentationFormat>
  <Paragraphs>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Thème Office</vt:lpstr>
      <vt:lpstr>Présentation PowerPoint</vt:lpstr>
      <vt:lpstr>Disclosure of conflict of interest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SARI HASSOUN Meryem</dc:creator>
  <cp:lastModifiedBy>SARI HASSOUN Meryem</cp:lastModifiedBy>
  <cp:revision>39</cp:revision>
  <dcterms:created xsi:type="dcterms:W3CDTF">2025-02-04T14:14:06Z</dcterms:created>
  <dcterms:modified xsi:type="dcterms:W3CDTF">2025-07-11T13:22:18Z</dcterms:modified>
</cp:coreProperties>
</file>