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21383625" cy="30275213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54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20" d="100"/>
          <a:sy n="20" d="100"/>
        </p:scale>
        <p:origin x="1856" y="-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252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77AEA-5C18-480D-89A1-007D339B5276}" type="datetimeFigureOut">
              <a:rPr lang="fr-FR" smtClean="0"/>
              <a:t>11/07/2025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8A1F1-58C4-4B4F-BD87-593219F467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87328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DF1D6-9729-421A-8D5C-AFD0481769B1}" type="datetimeFigureOut">
              <a:rPr lang="fr-FR" smtClean="0"/>
              <a:t>11/07/2025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41425"/>
            <a:ext cx="236696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279570-3EE5-4C63-A708-9902CDF51A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1108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478866" rtl="0" eaLnBrk="1" latinLnBrk="0" hangingPunct="1">
      <a:defRPr sz="3253" kern="1200">
        <a:solidFill>
          <a:schemeClr val="tx1"/>
        </a:solidFill>
        <a:latin typeface="+mn-lt"/>
        <a:ea typeface="+mn-ea"/>
        <a:cs typeface="+mn-cs"/>
      </a:defRPr>
    </a:lvl1pPr>
    <a:lvl2pPr marL="1239432" algn="l" defTabSz="2478866" rtl="0" eaLnBrk="1" latinLnBrk="0" hangingPunct="1">
      <a:defRPr sz="3253" kern="1200">
        <a:solidFill>
          <a:schemeClr val="tx1"/>
        </a:solidFill>
        <a:latin typeface="+mn-lt"/>
        <a:ea typeface="+mn-ea"/>
        <a:cs typeface="+mn-cs"/>
      </a:defRPr>
    </a:lvl2pPr>
    <a:lvl3pPr marL="2478866" algn="l" defTabSz="2478866" rtl="0" eaLnBrk="1" latinLnBrk="0" hangingPunct="1">
      <a:defRPr sz="3253" kern="1200">
        <a:solidFill>
          <a:schemeClr val="tx1"/>
        </a:solidFill>
        <a:latin typeface="+mn-lt"/>
        <a:ea typeface="+mn-ea"/>
        <a:cs typeface="+mn-cs"/>
      </a:defRPr>
    </a:lvl3pPr>
    <a:lvl4pPr marL="3718297" algn="l" defTabSz="2478866" rtl="0" eaLnBrk="1" latinLnBrk="0" hangingPunct="1">
      <a:defRPr sz="3253" kern="1200">
        <a:solidFill>
          <a:schemeClr val="tx1"/>
        </a:solidFill>
        <a:latin typeface="+mn-lt"/>
        <a:ea typeface="+mn-ea"/>
        <a:cs typeface="+mn-cs"/>
      </a:defRPr>
    </a:lvl4pPr>
    <a:lvl5pPr marL="4957730" algn="l" defTabSz="2478866" rtl="0" eaLnBrk="1" latinLnBrk="0" hangingPunct="1">
      <a:defRPr sz="3253" kern="1200">
        <a:solidFill>
          <a:schemeClr val="tx1"/>
        </a:solidFill>
        <a:latin typeface="+mn-lt"/>
        <a:ea typeface="+mn-ea"/>
        <a:cs typeface="+mn-cs"/>
      </a:defRPr>
    </a:lvl5pPr>
    <a:lvl6pPr marL="6197163" algn="l" defTabSz="2478866" rtl="0" eaLnBrk="1" latinLnBrk="0" hangingPunct="1">
      <a:defRPr sz="3253" kern="1200">
        <a:solidFill>
          <a:schemeClr val="tx1"/>
        </a:solidFill>
        <a:latin typeface="+mn-lt"/>
        <a:ea typeface="+mn-ea"/>
        <a:cs typeface="+mn-cs"/>
      </a:defRPr>
    </a:lvl6pPr>
    <a:lvl7pPr marL="7436595" algn="l" defTabSz="2478866" rtl="0" eaLnBrk="1" latinLnBrk="0" hangingPunct="1">
      <a:defRPr sz="3253" kern="1200">
        <a:solidFill>
          <a:schemeClr val="tx1"/>
        </a:solidFill>
        <a:latin typeface="+mn-lt"/>
        <a:ea typeface="+mn-ea"/>
        <a:cs typeface="+mn-cs"/>
      </a:defRPr>
    </a:lvl7pPr>
    <a:lvl8pPr marL="8676027" algn="l" defTabSz="2478866" rtl="0" eaLnBrk="1" latinLnBrk="0" hangingPunct="1">
      <a:defRPr sz="3253" kern="1200">
        <a:solidFill>
          <a:schemeClr val="tx1"/>
        </a:solidFill>
        <a:latin typeface="+mn-lt"/>
        <a:ea typeface="+mn-ea"/>
        <a:cs typeface="+mn-cs"/>
      </a:defRPr>
    </a:lvl8pPr>
    <a:lvl9pPr marL="9915460" algn="l" defTabSz="2478866" rtl="0" eaLnBrk="1" latinLnBrk="0" hangingPunct="1">
      <a:defRPr sz="325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592" y="252136"/>
            <a:ext cx="15336779" cy="2066521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 flipH="1">
            <a:off x="18632295" y="1143000"/>
            <a:ext cx="108000" cy="720000"/>
          </a:xfrm>
          <a:prstGeom prst="rect">
            <a:avLst/>
          </a:prstGeom>
          <a:solidFill>
            <a:srgbClr val="2754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9578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282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882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9"/>
            <a:ext cx="16037719" cy="73094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5612"/>
            </a:lvl1pPr>
            <a:lvl2pPr marL="1069135" indent="0" algn="ctr">
              <a:buNone/>
              <a:defRPr sz="4677"/>
            </a:lvl2pPr>
            <a:lvl3pPr marL="2138270" indent="0" algn="ctr">
              <a:buNone/>
              <a:defRPr sz="4210"/>
            </a:lvl3pPr>
            <a:lvl4pPr marL="3207405" indent="0" algn="ctr">
              <a:buNone/>
              <a:defRPr sz="3741"/>
            </a:lvl4pPr>
            <a:lvl5pPr marL="4276541" indent="0" algn="ctr">
              <a:buNone/>
              <a:defRPr sz="3741"/>
            </a:lvl5pPr>
            <a:lvl6pPr marL="5345675" indent="0" algn="ctr">
              <a:buNone/>
              <a:defRPr sz="3741"/>
            </a:lvl6pPr>
            <a:lvl7pPr marL="6414811" indent="0" algn="ctr">
              <a:buNone/>
              <a:defRPr sz="3741"/>
            </a:lvl7pPr>
            <a:lvl8pPr marL="7483946" indent="0" algn="ctr">
              <a:buNone/>
              <a:defRPr sz="3741"/>
            </a:lvl8pPr>
            <a:lvl9pPr marL="8553081" indent="0" algn="ctr">
              <a:buNone/>
              <a:defRPr sz="3741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384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0125" y="4717526"/>
            <a:ext cx="18443376" cy="2255119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86138" y="318889"/>
            <a:ext cx="15246090" cy="2420321"/>
          </a:xfrm>
          <a:prstGeom prst="rect">
            <a:avLst/>
          </a:prstGeom>
        </p:spPr>
        <p:txBody>
          <a:bodyPr/>
          <a:lstStyle>
            <a:lvl1pPr algn="ctr">
              <a:defRPr sz="6780"/>
            </a:lvl1pPr>
          </a:lstStyle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5745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25_Science-Sympo ESPE OSC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4221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8728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3076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595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79C44-29D8-43FE-82AF-F0D11FAD03AE}" type="datetimeFigureOut">
              <a:rPr lang="fr-FR" smtClean="0"/>
              <a:t>11/07/2025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415F2-0F0D-42F9-A947-D2A58E9CFCC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3821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79C44-29D8-43FE-82AF-F0D11FAD03AE}" type="datetimeFigureOut">
              <a:rPr lang="fr-FR" smtClean="0"/>
              <a:t>11/07/2025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415F2-0F0D-42F9-A947-D2A58E9CFCC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5985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038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297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611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825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585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/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512"/>
          <a:stretch/>
        </p:blipFill>
        <p:spPr>
          <a:xfrm rot="16200000">
            <a:off x="9118929" y="-9210045"/>
            <a:ext cx="3140123" cy="2138362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9084" y="3555576"/>
            <a:ext cx="20506802" cy="23713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1" name="object 16"/>
          <p:cNvSpPr/>
          <p:nvPr userDrawn="1"/>
        </p:nvSpPr>
        <p:spPr>
          <a:xfrm>
            <a:off x="-2822" y="29530241"/>
            <a:ext cx="21383625" cy="744972"/>
          </a:xfrm>
          <a:custGeom>
            <a:avLst/>
            <a:gdLst/>
            <a:ahLst/>
            <a:cxnLst/>
            <a:rect l="l" t="t" r="r" b="b"/>
            <a:pathLst>
              <a:path w="7560309" h="1320165">
                <a:moveTo>
                  <a:pt x="7559992" y="0"/>
                </a:moveTo>
                <a:lnTo>
                  <a:pt x="0" y="0"/>
                </a:lnTo>
                <a:lnTo>
                  <a:pt x="0" y="1319999"/>
                </a:lnTo>
                <a:lnTo>
                  <a:pt x="7559992" y="1319999"/>
                </a:lnTo>
                <a:lnTo>
                  <a:pt x="7559992" y="0"/>
                </a:lnTo>
                <a:close/>
              </a:path>
            </a:pathLst>
          </a:custGeom>
          <a:solidFill>
            <a:srgbClr val="2754A1"/>
          </a:solidFill>
        </p:spPr>
        <p:txBody>
          <a:bodyPr wrap="square" lIns="0" tIns="0" rIns="0" bIns="0" rtlCol="0"/>
          <a:lstStyle/>
          <a:p>
            <a:pPr marL="0" marR="0" lvl="0" indent="0" defTabSz="64584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71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6278945" y="163129"/>
            <a:ext cx="545898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j-ea"/>
                <a:cs typeface="Tahoma"/>
              </a:rPr>
              <a:t>ESPE-OSCAR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spc="0" dirty="0" smtClean="0">
                <a:solidFill>
                  <a:schemeClr val="bg1"/>
                </a:solidFill>
                <a:latin typeface="Tahoma"/>
                <a:cs typeface="Tahoma"/>
              </a:rPr>
              <a:t>SCIENCE SYMPOSIUM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spc="0" dirty="0" smtClean="0">
                <a:solidFill>
                  <a:srgbClr val="ED1C24"/>
                </a:solidFill>
                <a:latin typeface="Tahoma"/>
                <a:cs typeface="Tahoma"/>
              </a:rPr>
              <a:t>PARIS 2025</a:t>
            </a:r>
            <a:endParaRPr kumimoji="0" lang="fr-FR" sz="3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22"/>
          <a:stretch/>
        </p:blipFill>
        <p:spPr>
          <a:xfrm>
            <a:off x="17864534" y="1294054"/>
            <a:ext cx="2534194" cy="160254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9084" y="228600"/>
            <a:ext cx="16615356" cy="2318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897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61" r:id="rId12"/>
    <p:sldLayoutId id="2147483662" r:id="rId13"/>
    <p:sldLayoutId id="2147483667" r:id="rId14"/>
    <p:sldLayoutId id="2147483668" r:id="rId15"/>
    <p:sldLayoutId id="2147483669" r:id="rId16"/>
  </p:sldLayoutIdLst>
  <p:timing>
    <p:tnLst>
      <p:par>
        <p:cTn id="1" dur="indefinite" restart="never" nodeType="tmRoot"/>
      </p:par>
    </p:tnLst>
  </p:timing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743830" y="-1324648"/>
            <a:ext cx="18443377" cy="5851808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7646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226</TotalTime>
  <Words>0</Words>
  <Application>Microsoft Office PowerPoint</Application>
  <PresentationFormat>Personnalisé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Tahoma</vt:lpstr>
      <vt:lpstr>Thème Office</vt:lpstr>
      <vt:lpstr>Présentation PowerPoint</vt:lpstr>
    </vt:vector>
  </TitlesOfParts>
  <Company>APHP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SARI HASSOUN Meryem</dc:creator>
  <cp:lastModifiedBy>SARI HASSOUN Meryem</cp:lastModifiedBy>
  <cp:revision>19</cp:revision>
  <cp:lastPrinted>2025-06-03T12:22:31Z</cp:lastPrinted>
  <dcterms:created xsi:type="dcterms:W3CDTF">2025-02-04T09:17:36Z</dcterms:created>
  <dcterms:modified xsi:type="dcterms:W3CDTF">2025-07-11T13:28:54Z</dcterms:modified>
</cp:coreProperties>
</file>